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67"/>
    <p:restoredTop sz="94648"/>
  </p:normalViewPr>
  <p:slideViewPr>
    <p:cSldViewPr snapToGrid="0">
      <p:cViewPr varScale="1">
        <p:scale>
          <a:sx n="117" d="100"/>
          <a:sy n="117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B5904-ED3E-8D4A-99B6-44D39B20798C}" type="datetimeFigureOut">
              <a:rPr lang="en-PL" smtClean="0"/>
              <a:t>28/03/2024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E86C3-8137-BB4D-A756-CA24F3FE4D5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9423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52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06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8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19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3/28/24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0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3/28/24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33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3/28/24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88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3/28/24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09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3/28/24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1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3/28/24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46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3/28/24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5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8" r:id="rId6"/>
    <p:sldLayoutId id="2147483743" r:id="rId7"/>
    <p:sldLayoutId id="2147483744" r:id="rId8"/>
    <p:sldLayoutId id="2147483745" r:id="rId9"/>
    <p:sldLayoutId id="2147483747" r:id="rId10"/>
    <p:sldLayoutId id="214748374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.png"/><Relationship Id="rId5" Type="http://schemas.microsoft.com/office/2007/relationships/media" Target="../media/media3.mp4"/><Relationship Id="rId10" Type="http://schemas.openxmlformats.org/officeDocument/2006/relationships/image" Target="../media/image1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13A0F-521F-B03D-73DD-9B306EB2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zebranie danych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0B6D-1B1C-A106-DBDB-BA2651679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L" dirty="0"/>
              <a:t>33 znaki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L" dirty="0"/>
              <a:t>Scraping: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PL" dirty="0"/>
              <a:t>Migaj z nami PJM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PL" dirty="0"/>
              <a:t>Tutoriale na YT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PL" dirty="0"/>
              <a:t>SpreadTheSign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PL" dirty="0"/>
              <a:t>Średnio +/- 10 filmów/znak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L" dirty="0"/>
              <a:t>Następnie – nagrano do każdego znaku 2/3 minutowy film – 30 nowych filmów/znak</a:t>
            </a:r>
          </a:p>
        </p:txBody>
      </p:sp>
    </p:spTree>
    <p:extLst>
      <p:ext uri="{BB962C8B-B14F-4D97-AF65-F5344CB8AC3E}">
        <p14:creationId xmlns:p14="http://schemas.microsoft.com/office/powerpoint/2010/main" val="2928298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6A16-F537-8778-9E16-5EE3BEE65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L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A3A20243-64C4-FBC5-A074-80820A065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4944" y="1085278"/>
            <a:ext cx="6539906" cy="5214938"/>
          </a:xfrm>
        </p:spPr>
      </p:pic>
    </p:spTree>
    <p:extLst>
      <p:ext uri="{BB962C8B-B14F-4D97-AF65-F5344CB8AC3E}">
        <p14:creationId xmlns:p14="http://schemas.microsoft.com/office/powerpoint/2010/main" val="1183993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BF742A-50EF-4EE9-855D-53E511F86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AB59B-EBAF-747E-DE2C-BC8072574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9856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2. mediapipe</a:t>
            </a:r>
          </a:p>
        </p:txBody>
      </p:sp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6F4CB06-119E-E5E7-1A4D-9310359BF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380" y="3227789"/>
            <a:ext cx="5373018" cy="2955159"/>
          </a:xfrm>
          <a:prstGeom prst="rect">
            <a:avLst/>
          </a:prstGeom>
        </p:spPr>
      </p:pic>
      <p:pic>
        <p:nvPicPr>
          <p:cNvPr id="5" name="Content Placeholder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C71BFD3-3798-0586-AF67-148F7D169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697" y="3241222"/>
            <a:ext cx="5373018" cy="29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23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773B9-F15B-92CE-D51E-5C0133367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L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E71C919-F799-58AE-F51D-E2985E9C1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704" y="380953"/>
            <a:ext cx="7650196" cy="6096094"/>
          </a:xfrm>
        </p:spPr>
      </p:pic>
    </p:spTree>
    <p:extLst>
      <p:ext uri="{BB962C8B-B14F-4D97-AF65-F5344CB8AC3E}">
        <p14:creationId xmlns:p14="http://schemas.microsoft.com/office/powerpoint/2010/main" val="1402968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8F51E-8D38-B63B-0829-FF030A9F8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Wynik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49F9A-E74F-7D40-E0FD-2CCBEEDDF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                           precision    recall     f1-score   support</a:t>
            </a:r>
          </a:p>
          <a:p>
            <a:r>
              <a:rPr lang="en-GB" dirty="0"/>
              <a:t>macro </a:t>
            </a:r>
            <a:r>
              <a:rPr lang="en-GB" dirty="0" err="1"/>
              <a:t>avg</a:t>
            </a:r>
            <a:r>
              <a:rPr lang="en-GB" dirty="0"/>
              <a:t>         0.80             0.78      0.78          254</a:t>
            </a:r>
          </a:p>
          <a:p>
            <a:r>
              <a:rPr lang="en-GB" dirty="0"/>
              <a:t>weighted </a:t>
            </a:r>
            <a:r>
              <a:rPr lang="en-GB" dirty="0" err="1"/>
              <a:t>avg</a:t>
            </a:r>
            <a:r>
              <a:rPr lang="en-GB" dirty="0"/>
              <a:t>   0.80             0.79      0.79          254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473568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A2DC3-8A65-0EAB-B1B8-80E7C4B5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Problemy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143DF-59F6-5CC4-332D-E15376553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L" dirty="0"/>
              <a:t>Przetwarzanie dwóch rąk: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PL" dirty="0"/>
              <a:t>Problem – jedna ręka miga – druga leży (ale jest w kadrze) – błędne rekordy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PL" dirty="0"/>
              <a:t>Temp solution – na ten moment przetwarzam tylko jedną rękę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L" dirty="0"/>
              <a:t>Metoda jpg działa dziwnie – często nie łapała dobrze brzegów (mogę się jeszcze tym pobawić)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reinforcement learning with human feedback</a:t>
            </a:r>
            <a:r>
              <a:rPr lang="en-PL" dirty="0"/>
              <a:t> – jak?</a:t>
            </a:r>
          </a:p>
        </p:txBody>
      </p:sp>
    </p:spTree>
    <p:extLst>
      <p:ext uri="{BB962C8B-B14F-4D97-AF65-F5344CB8AC3E}">
        <p14:creationId xmlns:p14="http://schemas.microsoft.com/office/powerpoint/2010/main" val="1462874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093C-8A8F-3CAE-784D-6688B9AC3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L"/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B19FBADF-4E99-83B7-7125-28E8FB8FF60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600" y="268287"/>
            <a:ext cx="2920547" cy="2920547"/>
          </a:xfrm>
        </p:spPr>
      </p:pic>
      <p:pic>
        <p:nvPicPr>
          <p:cNvPr id="5" name="2">
            <a:hlinkClick r:id="" action="ppaction://media"/>
            <a:extLst>
              <a:ext uri="{FF2B5EF4-FFF2-40B4-BE49-F238E27FC236}">
                <a16:creationId xmlns:a16="http://schemas.microsoft.com/office/drawing/2014/main" id="{D28D7C12-9724-0D43-848D-253C0C71458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755846" y="268287"/>
            <a:ext cx="4064000" cy="3048000"/>
          </a:xfrm>
          <a:prstGeom prst="rect">
            <a:avLst/>
          </a:prstGeom>
        </p:spPr>
      </p:pic>
      <p:pic>
        <p:nvPicPr>
          <p:cNvPr id="6" name="6">
            <a:hlinkClick r:id="" action="ppaction://media"/>
            <a:extLst>
              <a:ext uri="{FF2B5EF4-FFF2-40B4-BE49-F238E27FC236}">
                <a16:creationId xmlns:a16="http://schemas.microsoft.com/office/drawing/2014/main" id="{798A528B-DB03-9757-D212-9F7315E38B0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9600" y="3478331"/>
            <a:ext cx="5486400" cy="3086100"/>
          </a:xfrm>
          <a:prstGeom prst="rect">
            <a:avLst/>
          </a:prstGeom>
        </p:spPr>
      </p:pic>
      <p:pic>
        <p:nvPicPr>
          <p:cNvPr id="8" name="44">
            <a:hlinkClick r:id="" action="ppaction://media"/>
            <a:extLst>
              <a:ext uri="{FF2B5EF4-FFF2-40B4-BE49-F238E27FC236}">
                <a16:creationId xmlns:a16="http://schemas.microsoft.com/office/drawing/2014/main" id="{7754889F-A21B-138B-861C-6629BF3260E6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051111" y="3541714"/>
            <a:ext cx="4768735" cy="317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0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86378-3EAD-7E22-6E7D-5FF6383B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F1042-6C1E-FCDD-F1D0-765DE0A6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L" dirty="0"/>
              <a:t>Łącznie – około 1500 materiałów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L" dirty="0"/>
              <a:t>Testowano algorytm na 4 znakach – przy podkręceniu wyniku trenowano duży zbiór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L" dirty="0"/>
              <a:t>Parsowanie dłuższych filmów: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PL" dirty="0"/>
              <a:t>Wykrywanie OCRem znaków (jeżeli migający zmieniał znaki)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PL" dirty="0"/>
              <a:t>Parsowanie po obecności rąk na zdjęciu (biblioteka mediapipe)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L" dirty="0"/>
              <a:t>Szukanie cech na obrazach – 2 metody: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/>
              <a:t>M</a:t>
            </a:r>
            <a:r>
              <a:rPr lang="en-PL" dirty="0"/>
              <a:t>ediapipe -&gt; zapis 63 cech z ręki (21 punkty po 3 współrzędne)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PL" dirty="0"/>
              <a:t>Próba wykrycia krawędzi + zastosowanie kilku tricków jak chodzi o przetwarzanie obrazów</a:t>
            </a:r>
          </a:p>
        </p:txBody>
      </p:sp>
    </p:spTree>
    <p:extLst>
      <p:ext uri="{BB962C8B-B14F-4D97-AF65-F5344CB8AC3E}">
        <p14:creationId xmlns:p14="http://schemas.microsoft.com/office/powerpoint/2010/main" val="2102275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62B3B-012C-D029-3523-521DED0A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1 - mediapipe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1730E-A6BC-E6D2-4CBF-4AE0770A8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Przykładowy rekord:</a:t>
            </a:r>
            <a:br>
              <a:rPr lang="en-PL" dirty="0"/>
            </a:br>
            <a:endParaRPr lang="en-PL" dirty="0"/>
          </a:p>
        </p:txBody>
      </p:sp>
      <p:pic>
        <p:nvPicPr>
          <p:cNvPr id="6" name="CH_0_test">
            <a:hlinkClick r:id="" action="ppaction://media"/>
            <a:extLst>
              <a:ext uri="{FF2B5EF4-FFF2-40B4-BE49-F238E27FC236}">
                <a16:creationId xmlns:a16="http://schemas.microsoft.com/office/drawing/2014/main" id="{0DFB91AB-96D8-2A66-DF67-95242AE357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1628" y="1831995"/>
            <a:ext cx="6466115" cy="43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9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925C9-3156-05FF-1043-9E815B69D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1 - mediapipe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F916-6FE1-8F7C-7089-6FE982B75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Wynik =&gt; .csv plik = 70.7 MB</a:t>
            </a:r>
          </a:p>
          <a:p>
            <a:endParaRPr lang="en-PL" dirty="0"/>
          </a:p>
        </p:txBody>
      </p:sp>
      <p:pic>
        <p:nvPicPr>
          <p:cNvPr id="4" name="Picture 3" descr="A black and white rectangular object with numbers&#10;&#10;Description automatically generated">
            <a:extLst>
              <a:ext uri="{FF2B5EF4-FFF2-40B4-BE49-F238E27FC236}">
                <a16:creationId xmlns:a16="http://schemas.microsoft.com/office/drawing/2014/main" id="{253221A9-5693-D99D-E7EB-74A8B792F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318" y="2609243"/>
            <a:ext cx="6863364" cy="353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55942-27E2-8E8D-8122-835D1DCF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2 - jpg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12867-CFD1-DD10-FAEB-019EAEAA0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Film -&gt; </a:t>
            </a:r>
            <a:r>
              <a:rPr lang="en-GB" sz="18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JetBrains Mono"/>
              </a:rPr>
              <a:t>cv2.resize(</a:t>
            </a:r>
            <a:r>
              <a:rPr lang="en-GB" sz="1800" dirty="0" err="1">
                <a:solidFill>
                  <a:srgbClr val="BCBEC4"/>
                </a:solidFill>
                <a:effectLst/>
                <a:highlight>
                  <a:srgbClr val="1E1F22"/>
                </a:highlight>
                <a:latin typeface="JetBrains Mono"/>
              </a:rPr>
              <a:t>edgemap</a:t>
            </a:r>
            <a:r>
              <a:rPr lang="en-GB" sz="18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JetBrains Mono"/>
              </a:rPr>
              <a:t>, (</a:t>
            </a:r>
            <a:r>
              <a:rPr lang="en-GB" sz="1800" dirty="0">
                <a:solidFill>
                  <a:srgbClr val="2AACB8"/>
                </a:solidFill>
                <a:effectLst/>
                <a:highlight>
                  <a:srgbClr val="1E1F22"/>
                </a:highlight>
                <a:latin typeface="JetBrains Mono"/>
              </a:rPr>
              <a:t>32</a:t>
            </a:r>
            <a:r>
              <a:rPr lang="en-GB" sz="18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JetBrains Mono"/>
              </a:rPr>
              <a:t>, </a:t>
            </a:r>
            <a:r>
              <a:rPr lang="en-GB" sz="1800" dirty="0">
                <a:solidFill>
                  <a:srgbClr val="2AACB8"/>
                </a:solidFill>
                <a:effectLst/>
                <a:highlight>
                  <a:srgbClr val="1E1F22"/>
                </a:highlight>
                <a:latin typeface="JetBrains Mono"/>
              </a:rPr>
              <a:t>32</a:t>
            </a:r>
            <a:r>
              <a:rPr lang="en-GB" sz="18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JetBrains Mono"/>
              </a:rPr>
              <a:t>), </a:t>
            </a:r>
          </a:p>
          <a:p>
            <a:r>
              <a:rPr lang="en-GB" sz="1800" dirty="0">
                <a:solidFill>
                  <a:srgbClr val="AA4926"/>
                </a:solidFill>
                <a:effectLst/>
                <a:highlight>
                  <a:srgbClr val="1E1F22"/>
                </a:highlight>
                <a:latin typeface="JetBrains Mono"/>
              </a:rPr>
              <a:t>interpolation</a:t>
            </a:r>
            <a:r>
              <a:rPr lang="en-GB" sz="18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JetBrains Mono"/>
              </a:rPr>
              <a:t>=cv2.INTER_CUBIC)</a:t>
            </a:r>
          </a:p>
        </p:txBody>
      </p:sp>
      <p:pic>
        <p:nvPicPr>
          <p:cNvPr id="4" name="jpg">
            <a:hlinkClick r:id="" action="ppaction://media"/>
            <a:extLst>
              <a:ext uri="{FF2B5EF4-FFF2-40B4-BE49-F238E27FC236}">
                <a16:creationId xmlns:a16="http://schemas.microsoft.com/office/drawing/2014/main" id="{86C60EE9-1FC6-E29E-29D5-EAFAA1DBB9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18300" y="0"/>
            <a:ext cx="3657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1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77993-A472-1296-8C4E-1A3ECA12B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2 - jpg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A4974-8A96-4502-8D83-6927061C8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Wynik – 187MB</a:t>
            </a:r>
          </a:p>
          <a:p>
            <a:endParaRPr lang="en-PL" dirty="0"/>
          </a:p>
        </p:txBody>
      </p:sp>
      <p:pic>
        <p:nvPicPr>
          <p:cNvPr id="5" name="Picture 4" descr="A number in a row&#10;&#10;Description automatically generated with medium confidence">
            <a:extLst>
              <a:ext uri="{FF2B5EF4-FFF2-40B4-BE49-F238E27FC236}">
                <a16:creationId xmlns:a16="http://schemas.microsoft.com/office/drawing/2014/main" id="{91CF85D3-F4A9-D024-B9A9-7F21DBA22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0" y="1636383"/>
            <a:ext cx="7772400" cy="443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15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0851B-F9F5-9C63-4B12-D8ADAC298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Model</a:t>
            </a:r>
          </a:p>
        </p:txBody>
      </p:sp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AA1D50B-D705-B9BB-25CE-2650EFFAB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686510"/>
            <a:ext cx="10972800" cy="2875630"/>
          </a:xfrm>
        </p:spPr>
      </p:pic>
    </p:spTree>
    <p:extLst>
      <p:ext uri="{BB962C8B-B14F-4D97-AF65-F5344CB8AC3E}">
        <p14:creationId xmlns:p14="http://schemas.microsoft.com/office/powerpoint/2010/main" val="243226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BF742A-50EF-4EE9-855D-53E511F86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407E9-31DF-DD78-F88A-311873892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9856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Wyniki – mediapipe lepszy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05A46-8258-A4BC-C2AA-CF1B0A1DF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2254" y="669856"/>
            <a:ext cx="394014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Wyniki</a:t>
            </a:r>
            <a:r>
              <a:rPr lang="en-US" dirty="0"/>
              <a:t> jpg</a:t>
            </a:r>
          </a:p>
        </p:txBody>
      </p:sp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99C6737A-CE8A-EF35-0188-F9E5A8BC0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380" y="3247937"/>
            <a:ext cx="5373018" cy="2914862"/>
          </a:xfrm>
          <a:prstGeom prst="rect">
            <a:avLst/>
          </a:prstGeom>
        </p:spPr>
      </p:pic>
      <p:pic>
        <p:nvPicPr>
          <p:cNvPr id="5" name="Picture 4" descr="A graph on a screen&#10;&#10;Description automatically generated">
            <a:extLst>
              <a:ext uri="{FF2B5EF4-FFF2-40B4-BE49-F238E27FC236}">
                <a16:creationId xmlns:a16="http://schemas.microsoft.com/office/drawing/2014/main" id="{F3BFEA0F-CB76-88EF-1B1C-8F6148E48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97" y="3254654"/>
            <a:ext cx="5373018" cy="29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78125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6430</TotalTime>
  <Words>246</Words>
  <Application>Microsoft Macintosh PowerPoint</Application>
  <PresentationFormat>Widescreen</PresentationFormat>
  <Paragraphs>39</Paragraphs>
  <Slides>14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Avenir Next LT Pro</vt:lpstr>
      <vt:lpstr>JetBrains Mono</vt:lpstr>
      <vt:lpstr>Posterama</vt:lpstr>
      <vt:lpstr>SplashVTI</vt:lpstr>
      <vt:lpstr>zebranie danych</vt:lpstr>
      <vt:lpstr>PowerPoint Presentation</vt:lpstr>
      <vt:lpstr>PowerPoint Presentation</vt:lpstr>
      <vt:lpstr>1 - mediapipe</vt:lpstr>
      <vt:lpstr>1 - mediapipe</vt:lpstr>
      <vt:lpstr>2 - jpg</vt:lpstr>
      <vt:lpstr>2 - jpg</vt:lpstr>
      <vt:lpstr>Model</vt:lpstr>
      <vt:lpstr>Wyniki – mediapipe lepszy</vt:lpstr>
      <vt:lpstr>PowerPoint Presentation</vt:lpstr>
      <vt:lpstr>2. mediapipe</vt:lpstr>
      <vt:lpstr>PowerPoint Presentation</vt:lpstr>
      <vt:lpstr>Wynik </vt:lpstr>
      <vt:lpstr>Problemy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Comprehensive Overview and Comparative Analysis on Deep Learning Models: CNN, RNN, LSTM, GRU</dc:title>
  <dc:creator>Artur Ciesielczyk</dc:creator>
  <cp:lastModifiedBy>Artur Ciesielczyk</cp:lastModifiedBy>
  <cp:revision>14</cp:revision>
  <dcterms:created xsi:type="dcterms:W3CDTF">2024-03-09T14:24:58Z</dcterms:created>
  <dcterms:modified xsi:type="dcterms:W3CDTF">2024-03-31T13:13:48Z</dcterms:modified>
</cp:coreProperties>
</file>